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16764918" r:id="rId5"/>
    <p:sldId id="16764919" r:id="rId6"/>
    <p:sldId id="16764920" r:id="rId7"/>
    <p:sldId id="16764921" r:id="rId8"/>
    <p:sldId id="16764922" r:id="rId9"/>
    <p:sldId id="16764923" r:id="rId10"/>
    <p:sldId id="16764924" r:id="rId11"/>
    <p:sldId id="16764925" r:id="rId12"/>
    <p:sldId id="16764926" r:id="rId13"/>
    <p:sldId id="16764927" r:id="rId14"/>
    <p:sldId id="16764928" r:id="rId15"/>
    <p:sldId id="16764929" r:id="rId16"/>
    <p:sldId id="16764930" r:id="rId17"/>
    <p:sldId id="16764931" r:id="rId18"/>
    <p:sldId id="16764932" r:id="rId19"/>
    <p:sldId id="16764933" r:id="rId20"/>
    <p:sldId id="16764934" r:id="rId21"/>
    <p:sldId id="16764935" r:id="rId22"/>
    <p:sldId id="16764936" r:id="rId23"/>
    <p:sldId id="16764937" r:id="rId24"/>
    <p:sldId id="16764938" r:id="rId25"/>
    <p:sldId id="16764939" r:id="rId26"/>
    <p:sldId id="16764940" r:id="rId27"/>
    <p:sldId id="16764941" r:id="rId28"/>
    <p:sldId id="16764942" r:id="rId29"/>
    <p:sldId id="16764943" r:id="rId30"/>
    <p:sldId id="16764944" r:id="rId31"/>
    <p:sldId id="16764945" r:id="rId32"/>
    <p:sldId id="16764946" r:id="rId33"/>
    <p:sldId id="16764947" r:id="rId34"/>
    <p:sldId id="16764948" r:id="rId35"/>
    <p:sldId id="16764949" r:id="rId36"/>
    <p:sldId id="16764950" r:id="rId37"/>
    <p:sldId id="16764951" r:id="rId38"/>
    <p:sldId id="16764953" r:id="rId39"/>
    <p:sldId id="16764952" r:id="rId40"/>
    <p:sldId id="16764954" r:id="rId41"/>
    <p:sldId id="16764955" r:id="rId42"/>
    <p:sldId id="16764956" r:id="rId43"/>
    <p:sldId id="16764957" r:id="rId44"/>
    <p:sldId id="16764958" r:id="rId45"/>
    <p:sldId id="16764959" r:id="rId46"/>
    <p:sldId id="16764960" r:id="rId47"/>
    <p:sldId id="16764961" r:id="rId48"/>
    <p:sldId id="16764962" r:id="rId49"/>
    <p:sldId id="16764963" r:id="rId50"/>
    <p:sldId id="16764964" r:id="rId51"/>
    <p:sldId id="16764965" r:id="rId52"/>
    <p:sldId id="16764966" r:id="rId53"/>
    <p:sldId id="16764967" r:id="rId54"/>
    <p:sldId id="16764968" r:id="rId55"/>
    <p:sldId id="16764969" r:id="rId56"/>
    <p:sldId id="16764970" r:id="rId57"/>
    <p:sldId id="16764971" r:id="rId58"/>
    <p:sldId id="16774585" r:id="rId59"/>
  </p:sldIdLst>
  <p:sldSz cx="10239375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7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l" lastIdx="5" clrIdx="0"/>
  <p:cmAuthor id="307" name="未知用户93" initials="" lastIdx="1" clrIdx="0"/>
  <p:cmAuthor id="1" name="AutoBVT" initials="" lastIdx="1" clrIdx="0"/>
  <p:cmAuthor id="308" name="未知用户90" initials="" lastIdx="5" clrIdx="1"/>
  <p:cmAuthor id="2" name="438585610@qq.com" initials="" lastIdx="2" clrIdx="0"/>
  <p:cmAuthor id="309" name="未知用户91" initials="" lastIdx="0" clrIdx="1"/>
  <p:cmAuthor id="3" name="lina" initials="" lastIdx="1" clrIdx="1"/>
  <p:cmAuthor id="310" name="未知用户92" initials="" lastIdx="1" clrIdx="0"/>
  <p:cmAuthor id="4" name="EDZ" initials="" lastIdx="1" clrIdx="2"/>
  <p:cmAuthor id="311" name="未知用户74" initials="" lastIdx="5" clrIdx="1"/>
  <p:cmAuthor id="5" name="morris" initials="m" lastIdx="1" clrIdx="4"/>
  <p:cmAuthor id="312" name="未知用户75" initials="" lastIdx="8" clrIdx="0"/>
  <p:cmAuthor id="6" name="Charles Caize Guo" initials="C" lastIdx="7" clrIdx="9"/>
  <p:cmAuthor id="313" name="未知用户76" initials="" lastIdx="1" clrIdx="0"/>
  <p:cmAuthor id="7" name="Candy Kechen Chen" initials="C" lastIdx="8" clrIdx="2"/>
  <p:cmAuthor id="314" name="未知用户77" initials="" lastIdx="8" clrIdx="0"/>
  <p:cmAuthor id="8" name="James Shihao Zhou" initials="J" lastIdx="43" clrIdx="10"/>
  <p:cmAuthor id="315" name="未知用户78" initials="" lastIdx="8" clrIdx="0"/>
  <p:cmAuthor id="9" name="Zach Zhongkai Ye" initials="Z" lastIdx="25" clrIdx="3"/>
  <p:cmAuthor id="316" name="未知用户79" initials="" lastIdx="1" clrIdx="0"/>
  <p:cmAuthor id="10" name="Emily Lu Chen" initials="E" lastIdx="3" clrIdx="11"/>
  <p:cmAuthor id="317" name="未知用户80" initials="" lastIdx="1" clrIdx="0"/>
  <p:cmAuthor id="11" name="Lynette Zitong Li" initials="L" lastIdx="1" clrIdx="4"/>
  <p:cmAuthor id="318" name="Harry xu" initials="" lastIdx="1" clrIdx="0"/>
  <p:cmAuthor id="12" name="Windows 用户" initials="W" lastIdx="8" clrIdx="12"/>
  <p:cmAuthor id="319" name="未知用户27" initials="未" lastIdx="1" clrIdx="0"/>
  <p:cmAuthor id="13" name="Chris Kun Yu Lin" initials="C" lastIdx="77" clrIdx="6"/>
  <p:cmAuthor id="14" name="欧 阳" initials="欧" lastIdx="1" clrIdx="13"/>
  <p:cmAuthor id="321" name="未知用户111" initials="未" lastIdx="1" clrIdx="1"/>
  <p:cmAuthor id="15" name="张志海" initials="张" lastIdx="1" clrIdx="14"/>
  <p:cmAuthor id="16" name="李洁瑾" initials="李" lastIdx="1" clrIdx="15"/>
  <p:cmAuthor id="17" name="zhaoliyuan" initials="z" lastIdx="1" clrIdx="16"/>
  <p:cmAuthor id="324" name="许洁" initials="许" lastIdx="2" clrIdx="323"/>
  <p:cmAuthor id="18" name="贾 嘉" initials="贾" lastIdx="1" clrIdx="17"/>
  <p:cmAuthor id="19" name="zlx" initials="z" lastIdx="1" clrIdx="2"/>
  <p:cmAuthor id="326" name="huoke" initials="h" lastIdx="0" clrIdx="325"/>
  <p:cmAuthor id="20" name="apple" initials="a" lastIdx="1" clrIdx="19"/>
  <p:cmAuthor id="21" name="kangxf" initials="k" lastIdx="5" clrIdx="21"/>
  <p:cmAuthor id="22" name="heyanfeng8293@163.com" initials="" lastIdx="0" clrIdx="22"/>
  <p:cmAuthor id="23" name="chenw" initials="c" lastIdx="5" clrIdx="22"/>
  <p:cmAuthor id="24" name="yan" initials="y" lastIdx="1" clrIdx="23"/>
  <p:cmAuthor id="25" name="wyz" initials="w" lastIdx="1" clrIdx="24"/>
  <p:cmAuthor id="26" name="10270945" initials="1" lastIdx="2" clrIdx="25"/>
  <p:cmAuthor id="27" name="Hou Yingfeng" initials="H" lastIdx="10" clrIdx="23"/>
  <p:cmAuthor id="28" name="李楠10047711" initials="李" lastIdx="2" clrIdx="31"/>
  <p:cmAuthor id="29" name="10045953" initials="1" lastIdx="3" clrIdx="32"/>
  <p:cmAuthor id="30" name="10056791" initials="ZTE" lastIdx="1" clrIdx="29"/>
  <p:cmAuthor id="31" name="rev2" initials="r" lastIdx="1" clrIdx="36"/>
  <p:cmAuthor id="32" name="Qlstc" initials="Q" lastIdx="1" clrIdx="31"/>
  <p:cmAuthor id="33" name="Athena" initials="c" lastIdx="1" clrIdx="32"/>
  <p:cmAuthor id="34" name="Y Y" initials="YY" lastIdx="2" clrIdx="33"/>
  <p:cmAuthor id="35" name="Caixiaojin" initials="C" lastIdx="1" clrIdx="34"/>
  <p:cmAuthor id="36" name="仉 凯" initials="仉" lastIdx="1" clrIdx="18"/>
  <p:cmAuthor id="37" name="安 宝来" initials="安" lastIdx="2" clrIdx="19"/>
  <p:cmAuthor id="38" name="feng xingbo" initials="fx" lastIdx="1" clrIdx="24"/>
  <p:cmAuthor id="39" name="fei Ren" initials="fR" lastIdx="1" clrIdx="25"/>
  <p:cmAuthor id="40" name="未知用户34" initials="未" lastIdx="1" clrIdx="37"/>
  <p:cmAuthor id="41" name="未知用户35" initials="未" lastIdx="1" clrIdx="38"/>
  <p:cmAuthor id="42" name="hm" initials="h" lastIdx="10" clrIdx="41"/>
  <p:cmAuthor id="43" name="Microsoft Office 用户" initials="MO用 [8] [6]" lastIdx="1" clrIdx="42"/>
  <p:cmAuthor id="44" name="zhixuan zhang (张志轩)" initials="zz(" lastIdx="2" clrIdx="43"/>
  <p:cmAuthor id="45" name="邹申" initials="邹" lastIdx="1" clrIdx="44"/>
  <p:cmAuthor id="46" name="zhangjing" initials="z" lastIdx="2" clrIdx="45"/>
  <p:cmAuthor id="47" name="yinp" initials="y" lastIdx="2" clrIdx="46"/>
  <p:cmAuthor id="48" name="Zhang, Diankun" initials="ZD" lastIdx="3" clrIdx="39"/>
  <p:cmAuthor id="49" name="lee" initials="l" lastIdx="1" clrIdx="48"/>
  <p:cmAuthor id="50" name="东方_b3dea543bad08e97" initials="authorId_278826930" lastIdx="0" clrIdx="0"/>
  <p:cmAuthor id="51" name="Ella Dong" initials="ED" lastIdx="1" clrIdx="42"/>
  <p:cmAuthor id="191251535" name="沈霄雷" initials="沈" lastIdx="833089" clrIdx="0"/>
  <p:cmAuthor id="52" name="孙妮" initials="孙妮" lastIdx="1" clrIdx="25"/>
  <p:cmAuthor id="191251536" name="SF" initials="S" lastIdx="6" clrIdx="11"/>
  <p:cmAuthor id="53" name="朱琳" initials="朱" lastIdx="3" clrIdx="52"/>
  <p:cmAuthor id="191251537" name="sammi" initials="s" lastIdx="0" clrIdx="12"/>
  <p:cmAuthor id="54" name="ida" initials="i" lastIdx="2" clrIdx="28"/>
  <p:cmAuthor id="191251538" name="zhangmh@httz.cc" initials="z" lastIdx="3" clrIdx="13"/>
  <p:cmAuthor id="55" name="姜来" initials="姜" lastIdx="2" clrIdx="50"/>
  <p:cmAuthor id="191251539" name="wang" initials="wang" lastIdx="1" clrIdx="14"/>
  <p:cmAuthor id="56" name="陈金" initials="CJ" lastIdx="1" clrIdx="55"/>
  <p:cmAuthor id="191251540" name="Microsoft Office User" initials="MOU" lastIdx="1" clrIdx="15"/>
  <p:cmAuthor id="57" name="何杰" initials="何" lastIdx="4" clrIdx="55"/>
  <p:cmAuthor id="191251541" name="sjzx" initials="s" lastIdx="1" clrIdx="25"/>
  <p:cmAuthor id="58" name="J" initials="J" lastIdx="2" clrIdx="53"/>
  <p:cmAuthor id="191251542" name="yang.yuan" initials="y" lastIdx="0" clrIdx="17"/>
  <p:cmAuthor id="59" name="曾红" initials="" lastIdx="0" clrIdx="0"/>
  <p:cmAuthor id="191251543" name="王娟" initials="1" lastIdx="1" clrIdx="31"/>
  <p:cmAuthor id="60" name="况 年虎" initials="况" lastIdx="1" clrIdx="41"/>
  <p:cmAuthor id="61" name="張秀娟" initials="張" lastIdx="1" clrIdx="2"/>
  <p:cmAuthor id="62" name="王鹏凯" initials="王" lastIdx="1" clrIdx="0"/>
  <p:cmAuthor id="63" name="Evonlin" initials="E" lastIdx="2" clrIdx="2"/>
  <p:cmAuthor id="64" name="86130" initials="8" lastIdx="18" clrIdx="63"/>
  <p:cmAuthor id="65" name="张雅萱" initials="张" lastIdx="1" clrIdx="64"/>
  <p:cmAuthor id="66" name="liucunri" initials="" lastIdx="1" clrIdx="0"/>
  <p:cmAuthor id="67" name="wn" initials="w" lastIdx="1" clrIdx="66"/>
  <p:cmAuthor id="68" name="Unknown User48" initials="" lastIdx="8" clrIdx="0"/>
  <p:cmAuthor id="69" name="未知用户103" initials="" lastIdx="1" clrIdx="0"/>
  <p:cmAuthor id="70" name="Unknown User52" initials="" lastIdx="1" clrIdx="0"/>
  <p:cmAuthor id="71" name="未知的使用者42" initials="" lastIdx="1" clrIdx="0"/>
  <p:cmAuthor id="72" name="Unknown User50" initials="" lastIdx="1" clrIdx="0"/>
  <p:cmAuthor id="73" name="未知的使用者120" initials="" lastIdx="1" clrIdx="0"/>
  <p:cmAuthor id="74" name="px" initials="" lastIdx="3" clrIdx="1"/>
  <p:cmAuthor id="76" name="许 志军" initials="许" lastIdx="1" clrIdx="25"/>
  <p:cmAuthor id="77" name="欧 志芳" initials="欧" lastIdx="1" clrIdx="26"/>
  <p:cmAuthor id="78" name="旭 文" initials="旭" lastIdx="1" clrIdx="27"/>
  <p:cmAuthor id="79" name="微软用户" initials="" lastIdx="1" clrIdx="0"/>
  <p:cmAuthor id="80" name="未知的使用者73" initials="" lastIdx="1" clrIdx="0"/>
  <p:cmAuthor id="81" name="未知的使用者24" initials="" lastIdx="8" clrIdx="0"/>
  <p:cmAuthor id="82" name="未知用户16" initials="" lastIdx="1" clrIdx="0"/>
  <p:cmAuthor id="83" name="Mary Feil-Jacobs" initials="" lastIdx="43" clrIdx="1"/>
  <p:cmAuthor id="84" name="LiuHui" initials="" lastIdx="1" clrIdx="0"/>
  <p:cmAuthor id="85" name="未知的使用者45" initials="" lastIdx="1" clrIdx="0"/>
  <p:cmAuthor id="87" name="未知用户104" initials="" lastIdx="1" clrIdx="0"/>
  <p:cmAuthor id="88" name="未知用户5" initials="" lastIdx="1" clrIdx="0"/>
  <p:cmAuthor id="89" name="未知的使用者10" initials="" lastIdx="3" clrIdx="1"/>
  <p:cmAuthor id="90" name="未知的使用者93" initials="" lastIdx="1" clrIdx="1"/>
  <p:cmAuthor id="92" name="LeeElva" initials="" lastIdx="1" clrIdx="0"/>
  <p:cmAuthor id="93" name="未知用户99" initials="" lastIdx="1" clrIdx="2"/>
  <p:cmAuthor id="94" name="未知的使用者34" initials="" lastIdx="1" clrIdx="0"/>
  <p:cmAuthor id="95" name="未知的使用者115" initials="" lastIdx="1" clrIdx="1"/>
  <p:cmAuthor id="96" name="未知用户57" initials="" lastIdx="1" clrIdx="0"/>
  <p:cmAuthor id="97" name="lianghb" initials="" lastIdx="19" clrIdx="0"/>
  <p:cmAuthor id="98" name="未知用户17" initials="" lastIdx="0" clrIdx="1"/>
  <p:cmAuthor id="99" name="Deanna Schuler (Bookey Consulting)" initials="" lastIdx="2" clrIdx="0"/>
  <p:cmAuthor id="100" name="未知的使用者57" initials="" lastIdx="1" clrIdx="0"/>
  <p:cmAuthor id="101" name="未知的使用者16" initials="" lastIdx="6" clrIdx="0"/>
  <p:cmAuthor id="102" name="未知的使用者35" initials="" lastIdx="1" clrIdx="0"/>
  <p:cmAuthor id="103" name="未知用户102" initials="" lastIdx="1" clrIdx="1"/>
  <p:cmAuthor id="104" name="maxine" initials="" lastIdx="0" clrIdx="0"/>
  <p:cmAuthor id="105" name="未知的使用者121" initials="" lastIdx="1" clrIdx="1"/>
  <p:cmAuthor id="106" name="未知的使用者12" initials="" lastIdx="1" clrIdx="0"/>
  <p:cmAuthor id="107" name="周元元" initials="" lastIdx="5" clrIdx="0"/>
  <p:cmAuthor id="108" name="未知的使用者27" initials="" lastIdx="8" clrIdx="0"/>
  <p:cmAuthor id="110" name="未知的使用者30" initials="" lastIdx="8" clrIdx="0"/>
  <p:cmAuthor id="111" name="未知的使用者53" initials="" lastIdx="1" clrIdx="0"/>
  <p:cmAuthor id="112" name="未知用户58" initials="" lastIdx="5" clrIdx="1"/>
  <p:cmAuthor id="113" name="未知的使用者25" initials="" lastIdx="1" clrIdx="0"/>
  <p:cmAuthor id="114" name="liupeng" initials="" lastIdx="1" clrIdx="1"/>
  <p:cmAuthor id="115" name="未知用户24" initials="" lastIdx="1" clrIdx="0"/>
  <p:cmAuthor id="116" name="AbuSina" initials="" lastIdx="2" clrIdx="0"/>
  <p:cmAuthor id="117" name="hl sun" initials="" lastIdx="1" clrIdx="0"/>
  <p:cmAuthor id="118" name="未知的使用者94" initials="" lastIdx="1" clrIdx="2"/>
  <p:cmAuthor id="119" name="未知用户66" initials="" lastIdx="1" clrIdx="0"/>
  <p:cmAuthor id="121" name="未知用户19" initials="" lastIdx="1" clrIdx="0"/>
  <p:cmAuthor id="122" name="周宏達JerryChou" initials="" lastIdx="6" clrIdx="2"/>
  <p:cmAuthor id="124" name="未知用户7" initials="" lastIdx="1" clrIdx="0"/>
  <p:cmAuthor id="125" name="未知的使用者56" initials="" lastIdx="1" clrIdx="0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3" name="未知用户21" initials="" lastIdx="1" clrIdx="0"/>
  <p:cmAuthor id="154" name="未知的使用者68" initials="" lastIdx="1" clrIdx="0"/>
  <p:cmAuthor id="155" name="mm" initials="" lastIdx="1" clrIdx="0"/>
  <p:cmAuthor id="156" name="未知用户15" initials="" lastIdx="1" clrIdx="0"/>
  <p:cmAuthor id="157" name="朱晓瑜" initials="" lastIdx="54" clrIdx="0"/>
  <p:cmAuthor id="158" name="不明使用者20" initials="" lastIdx="1" clrIdx="0"/>
  <p:cmAuthor id="2000" name="李婧宜_YBferYVR" initials="authorId_1217247658" lastIdx="0" clrIdx="0"/>
  <p:cmAuthor id="159" name="未知用户82" initials="" lastIdx="1" clrIdx="0"/>
  <p:cmAuthor id="2001" name="wangchao" initials="w" lastIdx="1" clrIdx="2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691587970" name="小延魔法师" initials="小" lastIdx="1126286" clrIdx="0"/>
  <p:cmAuthor id="167" name="未知用户106" initials="未" lastIdx="1" clrIdx="0"/>
  <p:cmAuthor id="691587971" name="杨艳冉" initials="g" lastIdx="1" clrIdx="324"/>
  <p:cmAuthor id="168" name="未知用户116" initials="" lastIdx="1" clrIdx="1"/>
  <p:cmAuthor id="691587972" name="冯江宁" initials="U" lastIdx="1" clrIdx="45"/>
  <p:cmAuthor id="169" name="未知的使用者150" initials="未" lastIdx="1" clrIdx="0"/>
  <p:cmAuthor id="691587973" name="weihua zhou" initials="wz" lastIdx="6" clrIdx="67"/>
  <p:cmAuthor id="170" name="未知的使用者69" initials="" lastIdx="1" clrIdx="1"/>
  <p:cmAuthor id="171" name="未知的使用者112" initials="" lastIdx="1" clrIdx="1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8" name="未知用户83" initials="" lastIdx="1" clrIdx="1"/>
  <p:cmAuthor id="199" name="未知用户61" initials="" lastIdx="8" clrIdx="0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2" name="Daniel Wuu" initials="" lastIdx="1" clrIdx="0"/>
  <p:cmAuthor id="213" name="未知用户56" initials="" lastIdx="1" clrIdx="0"/>
  <p:cmAuthor id="214" name="未知的使用者14" initials="" lastIdx="2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1411827" name="黄晓平" initials="黄" lastIdx="0" clrIdx="0"/>
  <p:cmAuthor id="241" name="未知的使用者63" initials="" lastIdx="1" clrIdx="0"/>
  <p:cmAuthor id="1411828" name="Eraser-CV_732yNZVB" initials="authorId_935319539" lastIdx="0" clrIdx="0"/>
  <p:cmAuthor id="242" name="未知的使用者64" initials="" lastIdx="3" clrIdx="1"/>
  <p:cmAuthor id="1411829" name="张静_Anua7Nne" initials="authorId_935319063" lastIdx="0" clrIdx="0"/>
  <p:cmAuthor id="243" name="未知的使用者47" initials="" lastIdx="1" clrIdx="0"/>
  <p:cmAuthor id="1411830" name="晶 王" initials="晶王" lastIdx="1" clrIdx="46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593"/>
    <a:srgbClr val="FFF2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73436" autoAdjust="0"/>
  </p:normalViewPr>
  <p:slideViewPr>
    <p:cSldViewPr snapToGrid="0" snapToObjects="1" showGuides="1">
      <p:cViewPr>
        <p:scale>
          <a:sx n="50" d="100"/>
          <a:sy n="50" d="100"/>
        </p:scale>
        <p:origin x="1124" y="268"/>
      </p:cViewPr>
      <p:guideLst>
        <p:guide orient="horz" pos="1757"/>
        <p:guide pos="3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CD3-3B8A-441D-91FD-6135B91F1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F606C-05CB-46A0-9BBB-57BE873473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606C-05CB-46A0-9BBB-57BE87347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/GCC/1、GCC资料/1、全球LOGO/1、全球计算联盟logo（26年1月版）/全球 logo-05.png全球 logo-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241" r="4241"/>
          <a:stretch>
            <a:fillRect/>
          </a:stretch>
        </p:blipFill>
        <p:spPr>
          <a:xfrm>
            <a:off x="289560" y="156845"/>
            <a:ext cx="1724025" cy="473075"/>
          </a:xfrm>
          <a:prstGeom prst="rect">
            <a:avLst/>
          </a:prstGeom>
        </p:spPr>
      </p:pic>
      <p:pic>
        <p:nvPicPr>
          <p:cNvPr id="10" name="图片 9" descr="形状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22399" y="1090029"/>
            <a:ext cx="10271906" cy="4525435"/>
          </a:xfrm>
          <a:prstGeom prst="rect">
            <a:avLst/>
          </a:prstGeom>
        </p:spPr>
      </p:pic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37071" y="2782041"/>
            <a:ext cx="1965234" cy="393033"/>
          </a:xfrm>
          <a:prstGeom prst="roundRect">
            <a:avLst>
              <a:gd name="adj" fmla="val 50000"/>
            </a:avLst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18000" rIns="71755" bIns="180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10" b="1" i="0" u="none" strike="noStrike" kern="1200" cap="none" spc="0" normalizeH="0" baseline="0" noProof="1" dirty="0">
                <a:solidFill>
                  <a:schemeClr val="lt1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9" name="副标题 2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773225" y="1995276"/>
            <a:ext cx="6692925" cy="388230"/>
          </a:xfr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15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1"/>
          <p:cNvSpPr txBox="1"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773225" y="985239"/>
            <a:ext cx="6692925" cy="996172"/>
          </a:xfr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040" b="0" i="0" u="none" strike="noStrike" kern="1200" cap="none" spc="0" normalizeH="0" baseline="0" noProof="1" dirty="0">
                <a:solidFill>
                  <a:schemeClr val="bg1">
                    <a:lumMod val="25098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单击编辑母版标题</a:t>
            </a:r>
            <a:endParaRPr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4498" y="1093228"/>
            <a:ext cx="9070313" cy="4092942"/>
          </a:xfrm>
        </p:spPr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  <a:lvl2pPr>
              <a:defRPr>
                <a:latin typeface="思源黑体 CN" panose="020B0500000000000000" charset="-122"/>
                <a:ea typeface="思源黑体 CN" panose="020B0500000000000000" charset="-122"/>
              </a:defRPr>
            </a:lvl2pPr>
            <a:lvl3pPr>
              <a:defRPr>
                <a:latin typeface="思源黑体 CN" panose="020B0500000000000000" charset="-122"/>
                <a:ea typeface="思源黑体 CN" panose="020B0500000000000000" charset="-122"/>
              </a:defRPr>
            </a:lvl3pPr>
            <a:lvl4pPr>
              <a:defRPr>
                <a:latin typeface="思源黑体 CN" panose="020B0500000000000000" charset="-122"/>
                <a:ea typeface="思源黑体 CN" panose="020B0500000000000000" charset="-122"/>
              </a:defRPr>
            </a:lvl4pPr>
            <a:lvl5pPr>
              <a:defRPr>
                <a:latin typeface="思源黑体 CN" panose="020B0500000000000000" charset="-122"/>
                <a:ea typeface="思源黑体 CN" panose="020B05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思源黑体 CN Bold" panose="020B0800000000000000" charset="-122"/>
                <a:ea typeface="思源黑体 CN Bold" panose="020B08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40" y="0"/>
            <a:ext cx="10260965" cy="5759450"/>
          </a:xfrm>
          <a:prstGeom prst="rect">
            <a:avLst/>
          </a:prstGeom>
        </p:spPr>
      </p:pic>
      <p:pic>
        <p:nvPicPr>
          <p:cNvPr id="3" name="图片 2" descr="D:/GCC/1、GCC资料/1、全球LOGO/1、全球计算联盟logo（26年1月版）/全球 logo-07.png全球 logo-07"/>
          <p:cNvPicPr>
            <a:picLocks noChangeAspect="1"/>
          </p:cNvPicPr>
          <p:nvPr userDrawn="1"/>
        </p:nvPicPr>
        <p:blipFill>
          <a:blip r:embed="rId3"/>
          <a:srcRect t="11990" b="11990"/>
          <a:stretch>
            <a:fillRect/>
          </a:stretch>
        </p:blipFill>
        <p:spPr>
          <a:xfrm>
            <a:off x="413385" y="282575"/>
            <a:ext cx="1946275" cy="372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540" y="1382395"/>
            <a:ext cx="10260965" cy="336677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403283" y="2009605"/>
            <a:ext cx="343281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8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Thank You !</a:t>
            </a:r>
            <a:endParaRPr kumimoji="1" lang="zh-CN" altLang="en-US" sz="448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09507" y="1270535"/>
            <a:ext cx="9010990" cy="3939117"/>
          </a:xfrm>
          <a:prstGeom prst="rect">
            <a:avLst/>
          </a:prstGeom>
        </p:spPr>
        <p:txBody>
          <a:bodyPr lIns="0" tIns="0" rIns="0" bIns="0"/>
          <a:lstStyle>
            <a:lvl1pPr marL="150495" marR="0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rgbClr val="000000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 sz="151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374650" marR="0" indent="-24003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014095" algn="ctr"/>
              </a:tabLst>
              <a:defRPr sz="1345" baseline="0">
                <a:latin typeface="+mn-lt"/>
                <a:ea typeface="微软雅黑" panose="020B0503020204020204" pitchFamily="34" charset="-122"/>
              </a:defRPr>
            </a:lvl2pPr>
            <a:lvl3pPr marL="922020" marR="0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014095" algn="ctr"/>
              </a:tabLst>
              <a:defRPr sz="1090" baseline="0">
                <a:latin typeface="+mn-lt"/>
                <a:ea typeface="微软雅黑" panose="020B0503020204020204" pitchFamily="34" charset="-122"/>
              </a:defRPr>
            </a:lvl3pPr>
            <a:lvl4pPr marL="441325" indent="-143510">
              <a:buFont typeface="Arial" panose="020B0604020202090204" pitchFamily="34" charset="0"/>
              <a:buChar char="•"/>
              <a:tabLst>
                <a:tab pos="1014095" algn="ctr"/>
              </a:tabLst>
              <a:defRPr sz="1090" baseline="0"/>
            </a:lvl4pPr>
            <a:lvl5pPr marL="441325" indent="-143510">
              <a:buFont typeface="Arial" panose="020B0604020202090204" pitchFamily="34" charset="0"/>
              <a:buChar char="•"/>
              <a:tabLst>
                <a:tab pos="1014095" algn="ctr"/>
              </a:tabLst>
              <a:defRPr sz="1090" baseline="0"/>
            </a:lvl5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  <a:p>
            <a:pPr marL="276225" marR="0" lvl="1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922020" marR="0" lvl="2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922020" marR="0" lvl="2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2154" y="383068"/>
            <a:ext cx="9016937" cy="83427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880"/>
              </a:lnSpc>
              <a:spcBef>
                <a:spcPts val="0"/>
              </a:spcBef>
              <a:buNone/>
              <a:defRPr sz="2685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498475" indent="0" algn="ctr">
              <a:buNone/>
              <a:defRPr sz="2180"/>
            </a:lvl2pPr>
            <a:lvl3pPr marL="996950" indent="0" algn="ctr">
              <a:buNone/>
              <a:defRPr sz="1965"/>
            </a:lvl3pPr>
            <a:lvl4pPr marL="1495425" indent="0" algn="ctr">
              <a:buNone/>
              <a:defRPr sz="1745"/>
            </a:lvl4pPr>
            <a:lvl5pPr marL="1994535" indent="0" algn="ctr">
              <a:buNone/>
              <a:defRPr sz="1745"/>
            </a:lvl5pPr>
            <a:lvl6pPr marL="2493010" indent="0" algn="ctr">
              <a:buNone/>
              <a:defRPr sz="1745"/>
            </a:lvl6pPr>
            <a:lvl7pPr marL="2991485" indent="0" algn="ctr">
              <a:buNone/>
              <a:defRPr sz="1745"/>
            </a:lvl7pPr>
            <a:lvl8pPr marL="3489960" indent="0" algn="ctr">
              <a:buNone/>
              <a:defRPr sz="1745"/>
            </a:lvl8pPr>
            <a:lvl9pPr marL="3988435" indent="0" algn="ctr">
              <a:buNone/>
              <a:defRPr sz="1745"/>
            </a:lvl9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5.xml"/><Relationship Id="rId7" Type="http://schemas.openxmlformats.org/officeDocument/2006/relationships/image" Target="../media/image1.png"/><Relationship Id="rId6" Type="http://schemas.openxmlformats.org/officeDocument/2006/relationships/tags" Target="../tags/tag1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/GCC/1、GCC资料/1、全球LOGO/1、全球计算联盟logo（26年1月版）/全球 logo-05.png全球 logo-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243" r="4243"/>
          <a:stretch>
            <a:fillRect/>
          </a:stretch>
        </p:blipFill>
        <p:spPr>
          <a:xfrm>
            <a:off x="8592185" y="158115"/>
            <a:ext cx="1332230" cy="365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28" y="5458145"/>
            <a:ext cx="10051120" cy="1567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7351978" y="5338157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3391793" y="5338157"/>
            <a:ext cx="345578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584498" y="5338157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84498" y="1093228"/>
            <a:ext cx="9070313" cy="409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84498" y="302333"/>
            <a:ext cx="9070313" cy="60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767715" rtl="0" eaLnBrk="1" latinLnBrk="0" hangingPunct="1">
        <a:lnSpc>
          <a:spcPct val="90000"/>
        </a:lnSpc>
        <a:spcBef>
          <a:spcPct val="0"/>
        </a:spcBef>
        <a:buNone/>
        <a:defRPr sz="2685" b="1" i="0" u="none" kern="1200" spc="0">
          <a:solidFill>
            <a:schemeClr val="accent4">
              <a:lumMod val="97508"/>
              <a:lumOff val="2492"/>
            </a:schemeClr>
          </a:solidFill>
          <a:effectLst>
            <a:outerShdw>
              <a:srgbClr val="FFFFFF"/>
            </a:outerShdw>
          </a:effectLst>
          <a:uFill>
            <a:solidFill>
              <a:srgbClr val="28419D"/>
            </a:solidFill>
          </a:uFill>
          <a:latin typeface="思源黑体 CN Bold" panose="020B0800000000000000" charset="-122"/>
          <a:ea typeface="思源黑体 CN Bold" panose="020B0800000000000000" charset="-122"/>
          <a:cs typeface="+mj-cs"/>
        </a:defRPr>
      </a:lvl1pPr>
    </p:titleStyle>
    <p:bodyStyle>
      <a:lvl1pPr marL="191770" indent="0" algn="l" defTabSz="767715" rtl="0" eaLnBrk="1" latinLnBrk="0" hangingPunct="1">
        <a:lnSpc>
          <a:spcPct val="130000"/>
        </a:lnSpc>
        <a:spcBef>
          <a:spcPts val="840"/>
        </a:spcBef>
        <a:buFont typeface="Arial" panose="020B0604020202090204" pitchFamily="34" charset="0"/>
        <a:buChar char="•"/>
        <a:defRPr sz="2015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575945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68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960120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343660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1727835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11201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5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25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0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2pPr>
      <a:lvl3pPr marL="76771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9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4pPr>
      <a:lvl5pPr marL="153606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0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8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68795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73859" y="1698487"/>
            <a:ext cx="6692925" cy="996172"/>
          </a:xfrm>
        </p:spPr>
        <p:txBody>
          <a:bodyPr>
            <a:normAutofit fontScale="90000"/>
          </a:bodyPr>
          <a:lstStyle/>
          <a:p>
            <a:pPr marL="0" algn="ctr" defTabSz="11868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defRPr/>
            </a:pPr>
            <a:r>
              <a:rPr lang="en-US" altLang="zh-CN" sz="4400" b="1" noProof="0" dirty="0">
                <a:ln>
                  <a:noFill/>
                </a:ln>
                <a:solidFill>
                  <a:srgbClr val="28419D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Arial" panose="020B0604020202090204" pitchFamily="34" charset="0"/>
              </a:rPr>
              <a:t>HiFloat8 Simulation Tool User Guide (GPU Version)</a:t>
            </a:r>
            <a:endParaRPr lang="en-US" altLang="zh-CN" sz="4400" b="1" noProof="0" dirty="0">
              <a:ln>
                <a:noFill/>
              </a:ln>
              <a:solidFill>
                <a:srgbClr val="28419D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377" y="221972"/>
            <a:ext cx="6657067" cy="5085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75" y="128966"/>
            <a:ext cx="5681050" cy="51288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97" y="318100"/>
            <a:ext cx="6476951" cy="4884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13" y="351475"/>
            <a:ext cx="7186286" cy="48562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16" y="590672"/>
            <a:ext cx="6726034" cy="4180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0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84" y="924434"/>
            <a:ext cx="7806490" cy="34412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99" y="190157"/>
            <a:ext cx="1910556" cy="5017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404" y="384073"/>
            <a:ext cx="5537165" cy="48236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99" y="190157"/>
            <a:ext cx="1910556" cy="5017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57" y="935560"/>
            <a:ext cx="6931723" cy="22866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2" y="117842"/>
            <a:ext cx="1907591" cy="5262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69" y="846382"/>
            <a:ext cx="6213194" cy="35104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867" y="259691"/>
            <a:ext cx="1903671" cy="5240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59" y="807617"/>
            <a:ext cx="7136925" cy="42850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889" y="156955"/>
            <a:ext cx="9175855" cy="231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5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HiF8 GPU Version – Code Overview</a:t>
            </a:r>
            <a:endParaRPr kumimoji="1" lang="en-US" altLang="zh-CN" sz="151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0255" y="455930"/>
            <a:ext cx="2386330" cy="3625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Detailed Code Architecture Diagram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3003860" y="2661387"/>
            <a:ext cx="200257" cy="1112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765" tIns="38383" rIns="76765" bIns="38383" numCol="1" spcCol="0" rtlCol="0" fromWordArt="0" anchor="ctr" anchorCtr="0" forceAA="0" compatLnSpc="1">
            <a:noAutofit/>
          </a:bodyPr>
          <a:lstStyle/>
          <a:p>
            <a:pPr algn="ctr"/>
            <a:endParaRPr lang="en-SG" sz="151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89" y="1754494"/>
            <a:ext cx="2230992" cy="1527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55" y="818515"/>
            <a:ext cx="1837690" cy="4666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2318" y="1435010"/>
            <a:ext cx="4895181" cy="254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Execution Workflow: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 entering the project directory, run bash build.sh to compile the program.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the compilation is successful, the following output should be displayed: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the compilation succeeds, you can directly run the test example: python hif8_bf16.py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303" y="2586472"/>
            <a:ext cx="4560623" cy="695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384" y="3891334"/>
            <a:ext cx="3726317" cy="7836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50" y="204064"/>
            <a:ext cx="2021013" cy="5351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55" y="676894"/>
            <a:ext cx="5472702" cy="44056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50" y="204064"/>
            <a:ext cx="2021013" cy="5351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50" y="782512"/>
            <a:ext cx="7046122" cy="3953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5" y="167906"/>
            <a:ext cx="1807417" cy="5162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98" y="73339"/>
            <a:ext cx="6092099" cy="5162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5" y="167906"/>
            <a:ext cx="1807417" cy="5162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97" y="1980262"/>
            <a:ext cx="7941977" cy="25311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5" y="167906"/>
            <a:ext cx="1807417" cy="5162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81" y="1182452"/>
            <a:ext cx="8034559" cy="29255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9" y="215190"/>
            <a:ext cx="2118470" cy="5329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20" y="255892"/>
            <a:ext cx="6110362" cy="51576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9" y="215190"/>
            <a:ext cx="2118470" cy="5329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38" y="215190"/>
            <a:ext cx="4984931" cy="53214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9" y="215190"/>
            <a:ext cx="2118470" cy="5329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04" y="215190"/>
            <a:ext cx="6284912" cy="53017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9" y="215190"/>
            <a:ext cx="2118470" cy="5329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47" y="512010"/>
            <a:ext cx="7095073" cy="48292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9" y="215190"/>
            <a:ext cx="2118470" cy="53290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06" y="1345214"/>
            <a:ext cx="7611431" cy="2976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62" y="357038"/>
            <a:ext cx="6938500" cy="40385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53" y="78903"/>
            <a:ext cx="2140900" cy="5273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51" y="134530"/>
            <a:ext cx="5777664" cy="53513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423" y="596204"/>
            <a:ext cx="7090885" cy="4567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3" y="78903"/>
            <a:ext cx="2140900" cy="52734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1907" y="446042"/>
            <a:ext cx="6612892" cy="4689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3" y="78903"/>
            <a:ext cx="2140900" cy="52734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7" y="201282"/>
            <a:ext cx="2140044" cy="5212255"/>
          </a:xfrm>
          <a:prstGeom prst="rect">
            <a:avLst/>
          </a:prstGeom>
        </p:spPr>
      </p:pic>
      <p:pic>
        <p:nvPicPr>
          <p:cNvPr id="1026" name="Picture 2" descr="D:\WeLink_data_files\y84307493\ReceiveFiles\ScreenShot\63460193-12C9-4CB6-DB8F-A20345D732B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70" y="424259"/>
            <a:ext cx="3444473" cy="49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59" y="151218"/>
            <a:ext cx="3759693" cy="53123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7" y="201282"/>
            <a:ext cx="2140044" cy="521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502" y="334787"/>
            <a:ext cx="5529942" cy="48061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7" y="201282"/>
            <a:ext cx="2140044" cy="521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484457"/>
            <a:ext cx="7308839" cy="479053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85" y="151218"/>
            <a:ext cx="2138152" cy="5312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81" y="573984"/>
            <a:ext cx="7413872" cy="42443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85" y="151218"/>
            <a:ext cx="2138152" cy="531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81" y="679550"/>
            <a:ext cx="6894676" cy="4144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85" y="151218"/>
            <a:ext cx="2138152" cy="531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76" y="501668"/>
            <a:ext cx="5682568" cy="49229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85" y="151218"/>
            <a:ext cx="2138152" cy="531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93" y="797283"/>
            <a:ext cx="6790498" cy="42652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33" y="407102"/>
            <a:ext cx="6590911" cy="453916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6" y="279160"/>
            <a:ext cx="2208633" cy="5123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38" y="177060"/>
            <a:ext cx="4897165" cy="52253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6" y="279160"/>
            <a:ext cx="2208633" cy="512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71" y="279160"/>
            <a:ext cx="5541769" cy="52400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6" y="279160"/>
            <a:ext cx="2208633" cy="5123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33" y="492455"/>
            <a:ext cx="6716140" cy="47745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48" y="123406"/>
            <a:ext cx="2051562" cy="5267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07" y="162344"/>
            <a:ext cx="5513583" cy="522894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97" y="145655"/>
            <a:ext cx="2054241" cy="5251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84" y="738084"/>
            <a:ext cx="7360409" cy="428328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97" y="145655"/>
            <a:ext cx="2054241" cy="5251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32" y="701926"/>
            <a:ext cx="6991959" cy="409415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97" y="145655"/>
            <a:ext cx="2054241" cy="5251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06" y="448822"/>
            <a:ext cx="7387115" cy="43325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97" y="145655"/>
            <a:ext cx="2054241" cy="5251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37" y="651862"/>
            <a:ext cx="7557551" cy="381971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19" y="123403"/>
            <a:ext cx="2073706" cy="5039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51" y="938340"/>
            <a:ext cx="6322623" cy="21247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07" y="256910"/>
            <a:ext cx="2021582" cy="50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17" y="256909"/>
            <a:ext cx="4350035" cy="11754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586" y="240220"/>
            <a:ext cx="6241788" cy="480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950" y="254128"/>
            <a:ext cx="2015610" cy="5251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79" y="398759"/>
            <a:ext cx="5190785" cy="49619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697" y="173469"/>
            <a:ext cx="2074721" cy="5128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41" y="440478"/>
            <a:ext cx="5339713" cy="47950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69" y="179033"/>
            <a:ext cx="2174099" cy="5279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04" y="75823"/>
            <a:ext cx="5959904" cy="538221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33" y="332007"/>
            <a:ext cx="2099627" cy="5095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727" y="1026"/>
            <a:ext cx="5640827" cy="57573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33" y="332007"/>
            <a:ext cx="2099627" cy="5095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24" y="1026"/>
            <a:ext cx="4747329" cy="57573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33" y="332007"/>
            <a:ext cx="2099627" cy="5095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67" y="275510"/>
            <a:ext cx="6173212" cy="539756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429" y="128275"/>
            <a:ext cx="5952640" cy="517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65" y="579546"/>
            <a:ext cx="6762773" cy="4266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91" y="329224"/>
            <a:ext cx="7203351" cy="4589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65" y="128967"/>
            <a:ext cx="1900210" cy="517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19" y="379289"/>
            <a:ext cx="6905703" cy="482842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ASTERZORDER" val="1"/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UNIT_ID" val="_2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4.xml><?xml version="1.0" encoding="utf-8"?>
<p:tagLst xmlns:p="http://schemas.openxmlformats.org/presentationml/2006/main">
  <p:tag name="MASTERZORDER" val="1"/>
  <p:tag name="KSO_WM_UNIT_TYPE" val="i"/>
  <p:tag name="KSO_WM_UNIT_INDEX" val="1"/>
  <p:tag name="KSO_WM_UNIT_ID" val="_0*i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5.xml><?xml version="1.0" encoding="utf-8"?>
<p:tagLst xmlns:p="http://schemas.openxmlformats.org/presentationml/2006/main">
  <p:tag name="MASTERZORDER" val="2"/>
  <p:tag name="KSO_WM_UNIT_TYPE" val="i"/>
  <p:tag name="KSO_WM_UNIT_INDEX" val="2"/>
  <p:tag name="KSO_WM_UNIT_ID" val="_0*i*2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9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.xml><?xml version="1.0" encoding="utf-8"?>
<p:tagLst xmlns:p="http://schemas.openxmlformats.org/presentationml/2006/main">
  <p:tag name="MASTERZORDER" val="2"/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1.xml><?xml version="1.0" encoding="utf-8"?>
<p:tagLst xmlns:p="http://schemas.openxmlformats.org/presentationml/2006/main">
  <p:tag name="KSO_WM_UNIT_TYPE" val="a"/>
  <p:tag name="KSO_WM_UNIT_INDEX" val="1"/>
  <p:tag name="KSO_WM_UNIT_SUBTYPE" val=""/>
  <p:tag name="KSO_WM_UNIT_PRESET_TEXT" val="单击添加文档标题"/>
  <p:tag name="KSO_WM_UNIT_ID" val="custom_1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2.xml><?xml version="1.0" encoding="utf-8"?>
<p:tagLst xmlns:p="http://schemas.openxmlformats.org/presentationml/2006/main">
  <p:tag name="KSO_WM_SLIDE_TYPE" val="title"/>
  <p:tag name="KSO_WM_TEMPLATE_THUMBS_INDEX" val="1、9"/>
  <p:tag name="KSO_WM_BEAUTIFY_FLAG" val="#wm#"/>
  <p:tag name="KSO_WM_TEMPLATE_CATEGORY" val="custom"/>
  <p:tag name="KSO_WM_TEMPLATE_USER_THEME" val="1"/>
  <p:tag name="KSO_WM_SLIDE_INDEX" val="1"/>
  <p:tag name="KSO_WM_SLIDE_ID" val="custom_1"/>
  <p:tag name="KSO_WM_TEMPLATE_SUBCATEGORY" val="29"/>
  <p:tag name="KSO_WM_SLIDE_LAYOUT" val="a_b_f"/>
  <p:tag name="KSO_WM_SLIDE_LAYOUT_CNT" val="1_1_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TEMPLATE_CATEGORY" val="custom"/>
  <p:tag name="KSO_WM_TEMPLATE_USER_THEM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  <p:tag name="KSO_WM_TEMPLATE_CATEGORY" val="custom"/>
  <p:tag name="KSO_WM_TEMPLATE_USER_THEM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  <p:tag name="KSO_WM_TEMPLATE_CATEGORY" val="custom"/>
  <p:tag name="KSO_WM_TEMPLATE_USER_THEME" val="1"/>
</p:tagLst>
</file>

<file path=ppt/tags/tag6.xml><?xml version="1.0" encoding="utf-8"?>
<p:tagLst xmlns:p="http://schemas.openxmlformats.org/presentationml/2006/main">
  <p:tag name="KSO_WM_UNIT_TYPE" val="f"/>
  <p:tag name="KSO_WM_UNIT_INDEX" val="1"/>
  <p:tag name="KSO_WM_UNIT_ID" val="_2*f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11A45"/>
      </a:dk2>
      <a:lt2>
        <a:srgbClr val="F2F7FF"/>
      </a:lt2>
      <a:accent1>
        <a:srgbClr val="023692"/>
      </a:accent1>
      <a:accent2>
        <a:srgbClr val="EF8937"/>
      </a:accent2>
      <a:accent3>
        <a:srgbClr val="6484BA"/>
      </a:accent3>
      <a:accent4>
        <a:srgbClr val="204D9D"/>
      </a:accent4>
      <a:accent5>
        <a:srgbClr val="AEC0DA"/>
      </a:accent5>
      <a:accent6>
        <a:srgbClr val="EF9D5F"/>
      </a:accent6>
      <a:hlink>
        <a:srgbClr val="0026E5"/>
      </a:hlink>
      <a:folHlink>
        <a:srgbClr val="7E1FAD"/>
      </a:folHlink>
    </a:clrScheme>
    <a:fontScheme name="WPS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384</Words>
  <Application>WPS 文字</Application>
  <PresentationFormat>自定义</PresentationFormat>
  <Paragraphs>18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7" baseType="lpstr">
      <vt:lpstr>Arial</vt:lpstr>
      <vt:lpstr>宋体</vt:lpstr>
      <vt:lpstr>Wingdings</vt:lpstr>
      <vt:lpstr>思源黑体 CN Bold</vt:lpstr>
      <vt:lpstr>汉仪中黑KW</vt:lpstr>
      <vt:lpstr>思源黑体 CN Regular</vt:lpstr>
      <vt:lpstr>思源黑体 CN</vt:lpstr>
      <vt:lpstr>微软雅黑</vt:lpstr>
      <vt:lpstr>汉仪旗黑</vt:lpstr>
      <vt:lpstr>.AppleSystemUIFont</vt:lpstr>
      <vt:lpstr>Thonburi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微软雅黑</vt:lpstr>
      <vt:lpstr>思源黑体 CN Bold</vt:lpstr>
      <vt:lpstr>1_Office 主题​​</vt:lpstr>
      <vt:lpstr>HiFloat8仿真工具使用说明 （GPU版本）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0</cp:lastModifiedBy>
  <cp:revision>173</cp:revision>
  <dcterms:created xsi:type="dcterms:W3CDTF">2026-02-04T03:02:58Z</dcterms:created>
  <dcterms:modified xsi:type="dcterms:W3CDTF">2026-02-04T03:02:58Z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98BDA6649CE640BC8EBCA9B7011A3DB1_13</vt:lpwstr>
  </property>
  <property fmtid="{D5CDD505-2E9C-101B-9397-08002B2CF9AE}" pid="3" name="KSOProductBuildVer">
    <vt:lpwstr>2052-12.1.24709.24709</vt:lpwstr>
  </property>
</Properties>
</file>